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
  </p:notesMasterIdLst>
  <p:handoutMasterIdLst>
    <p:handoutMasterId r:id="rId6"/>
  </p:handoutMasterIdLst>
  <p:sldIdLst>
    <p:sldId id="273" r:id="rId2"/>
    <p:sldId id="263" r:id="rId3"/>
    <p:sldId id="471" r:id="rId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524">
          <p15:clr>
            <a:srgbClr val="A4A3A4"/>
          </p15:clr>
        </p15:guide>
        <p15:guide id="4" orient="horz" pos="867">
          <p15:clr>
            <a:srgbClr val="A4A3A4"/>
          </p15:clr>
        </p15:guide>
        <p15:guide id="5" pos="299">
          <p15:clr>
            <a:srgbClr val="A4A3A4"/>
          </p15:clr>
        </p15:guide>
        <p15:guide id="6" pos="5543">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na Radchuk" initials="MR" lastIdx="2" clrIdx="0">
    <p:extLst>
      <p:ext uri="{19B8F6BF-5375-455C-9EA6-DF929625EA0E}">
        <p15:presenceInfo xmlns:p15="http://schemas.microsoft.com/office/powerpoint/2012/main" userId="Maryna Radchuk" providerId="None"/>
      </p:ext>
    </p:extLst>
  </p:cmAuthor>
  <p:cmAuthor id="2" name="Microsoft Office User" initials="MOU" lastIdx="12" clrIdx="1">
    <p:extLst>
      <p:ext uri="{19B8F6BF-5375-455C-9EA6-DF929625EA0E}">
        <p15:presenceInfo xmlns:p15="http://schemas.microsoft.com/office/powerpoint/2012/main" userId="Microsoft Office User" providerId="None"/>
      </p:ext>
    </p:extLst>
  </p:cmAuthor>
  <p:cmAuthor id="3" name="Catarina De Azevedo Tavares" initials="CDAT" lastIdx="10" clrIdx="2">
    <p:extLst>
      <p:ext uri="{19B8F6BF-5375-455C-9EA6-DF929625EA0E}">
        <p15:presenceInfo xmlns:p15="http://schemas.microsoft.com/office/powerpoint/2012/main" userId="S-1-5-21-747297464-3559334963-3189168801-2775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D7B"/>
    <a:srgbClr val="D86626"/>
    <a:srgbClr val="0000FF"/>
    <a:srgbClr val="920833"/>
    <a:srgbClr val="98173F"/>
    <a:srgbClr val="D196A9"/>
    <a:srgbClr val="30FA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8" autoAdjust="0"/>
    <p:restoredTop sz="94041" autoAdjust="0"/>
  </p:normalViewPr>
  <p:slideViewPr>
    <p:cSldViewPr snapToGrid="0">
      <p:cViewPr varScale="1">
        <p:scale>
          <a:sx n="62" d="100"/>
          <a:sy n="62" d="100"/>
        </p:scale>
        <p:origin x="1424" y="56"/>
      </p:cViewPr>
      <p:guideLst>
        <p:guide orient="horz" pos="2160"/>
        <p:guide pos="2880"/>
        <p:guide orient="horz" pos="1524"/>
        <p:guide orient="horz" pos="867"/>
        <p:guide pos="299"/>
        <p:guide pos="5543"/>
      </p:guideLst>
    </p:cSldViewPr>
  </p:slideViewPr>
  <p:outlineViewPr>
    <p:cViewPr>
      <p:scale>
        <a:sx n="33" d="100"/>
        <a:sy n="33" d="100"/>
      </p:scale>
      <p:origin x="0" y="-1574"/>
    </p:cViewPr>
  </p:outlineViewPr>
  <p:notesTextViewPr>
    <p:cViewPr>
      <p:scale>
        <a:sx n="1" d="1"/>
        <a:sy n="1" d="1"/>
      </p:scale>
      <p:origin x="0" y="0"/>
    </p:cViewPr>
  </p:notesTextViewPr>
  <p:sorterViewPr>
    <p:cViewPr>
      <p:scale>
        <a:sx n="1" d="1"/>
        <a:sy n="1" d="1"/>
      </p:scale>
      <p:origin x="0" y="-3198"/>
    </p:cViewPr>
  </p:sorterViewPr>
  <p:notesViewPr>
    <p:cSldViewPr snapToGrid="0" showGuides="1">
      <p:cViewPr varScale="1">
        <p:scale>
          <a:sx n="96" d="100"/>
          <a:sy n="96" d="100"/>
        </p:scale>
        <p:origin x="35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221E101-B090-456C-970C-AF839D90D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4461FE2B-BA00-4FBB-A3B6-9F4B32DCDE1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281E9E-AA06-45AC-93A0-44176D88BCE4}" type="datetimeFigureOut">
              <a:rPr lang="de-DE" smtClean="0"/>
              <a:t>28.03.2023</a:t>
            </a:fld>
            <a:endParaRPr lang="de-DE"/>
          </a:p>
        </p:txBody>
      </p:sp>
      <p:sp>
        <p:nvSpPr>
          <p:cNvPr id="4" name="Fußzeilenplatzhalter 3">
            <a:extLst>
              <a:ext uri="{FF2B5EF4-FFF2-40B4-BE49-F238E27FC236}">
                <a16:creationId xmlns:a16="http://schemas.microsoft.com/office/drawing/2014/main" id="{FC141A3D-9753-40BD-8135-25C074CB86E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929B6C9D-9459-443D-AA46-F43DBE832D1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7EB984-2853-4309-9E91-4BD231764E6C}" type="slidenum">
              <a:rPr lang="de-DE" smtClean="0"/>
              <a:t>‹N°›</a:t>
            </a:fld>
            <a:endParaRPr lang="de-DE"/>
          </a:p>
        </p:txBody>
      </p:sp>
    </p:spTree>
    <p:extLst>
      <p:ext uri="{BB962C8B-B14F-4D97-AF65-F5344CB8AC3E}">
        <p14:creationId xmlns:p14="http://schemas.microsoft.com/office/powerpoint/2010/main" val="1946781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ECB45A-EC8D-4FBE-914E-ACC89B440E2C}" type="datetimeFigureOut">
              <a:rPr lang="de-DE" smtClean="0"/>
              <a:t>28.03.2023</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13BE59-19EA-490E-9422-A3276F7F22C0}" type="slidenum">
              <a:rPr lang="de-DE" smtClean="0"/>
              <a:t>‹N°›</a:t>
            </a:fld>
            <a:endParaRPr lang="de-DE"/>
          </a:p>
        </p:txBody>
      </p:sp>
    </p:spTree>
    <p:extLst>
      <p:ext uri="{BB962C8B-B14F-4D97-AF65-F5344CB8AC3E}">
        <p14:creationId xmlns:p14="http://schemas.microsoft.com/office/powerpoint/2010/main" val="2793345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013BE59-19EA-490E-9422-A3276F7F22C0}" type="slidenum">
              <a:rPr lang="de-DE" smtClean="0"/>
              <a:t>2</a:t>
            </a:fld>
            <a:endParaRPr lang="de-DE"/>
          </a:p>
        </p:txBody>
      </p:sp>
    </p:spTree>
    <p:extLst>
      <p:ext uri="{BB962C8B-B14F-4D97-AF65-F5344CB8AC3E}">
        <p14:creationId xmlns:p14="http://schemas.microsoft.com/office/powerpoint/2010/main" val="244888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013BE59-19EA-490E-9422-A3276F7F22C0}" type="slidenum">
              <a:rPr lang="de-DE" smtClean="0"/>
              <a:t>3</a:t>
            </a:fld>
            <a:endParaRPr lang="de-DE"/>
          </a:p>
        </p:txBody>
      </p:sp>
    </p:spTree>
    <p:extLst>
      <p:ext uri="{BB962C8B-B14F-4D97-AF65-F5344CB8AC3E}">
        <p14:creationId xmlns:p14="http://schemas.microsoft.com/office/powerpoint/2010/main" val="29390927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6.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EABB6EE8-A41F-43EA-A984-994E6C24FE34}"/>
              </a:ext>
            </a:extLst>
          </p:cNvPr>
          <p:cNvSpPr>
            <a:spLocks noGrp="1"/>
          </p:cNvSpPr>
          <p:nvPr>
            <p:ph type="ctrTitle" hasCustomPrompt="1"/>
          </p:nvPr>
        </p:nvSpPr>
        <p:spPr>
          <a:xfrm>
            <a:off x="350677" y="2775747"/>
            <a:ext cx="8445643" cy="1341408"/>
          </a:xfrm>
          <a:prstGeom prst="rect">
            <a:avLst/>
          </a:prstGeom>
        </p:spPr>
        <p:txBody>
          <a:bodyPr anchor="b"/>
          <a:lstStyle>
            <a:lvl1pPr algn="ctr">
              <a:defRPr sz="3500" b="1">
                <a:solidFill>
                  <a:schemeClr val="accent1"/>
                </a:solidFill>
                <a:latin typeface="+mj-lt"/>
                <a:ea typeface="Tahoma" panose="020B0604030504040204" pitchFamily="34" charset="0"/>
                <a:cs typeface="Tahoma" panose="020B0604030504040204" pitchFamily="34" charset="0"/>
              </a:defRPr>
            </a:lvl1pPr>
          </a:lstStyle>
          <a:p>
            <a:r>
              <a:rPr lang="de-DE" dirty="0"/>
              <a:t>Title</a:t>
            </a:r>
            <a:endParaRPr lang="en-US" dirty="0"/>
          </a:p>
        </p:txBody>
      </p:sp>
      <p:sp>
        <p:nvSpPr>
          <p:cNvPr id="23" name="Text Placeholder 2">
            <a:extLst>
              <a:ext uri="{FF2B5EF4-FFF2-40B4-BE49-F238E27FC236}">
                <a16:creationId xmlns:a16="http://schemas.microsoft.com/office/drawing/2014/main" id="{A794043A-60CE-42D3-A07C-5BE8023EE4F3}"/>
              </a:ext>
            </a:extLst>
          </p:cNvPr>
          <p:cNvSpPr>
            <a:spLocks noGrp="1"/>
          </p:cNvSpPr>
          <p:nvPr>
            <p:ph type="body" idx="19" hasCustomPrompt="1"/>
          </p:nvPr>
        </p:nvSpPr>
        <p:spPr>
          <a:xfrm>
            <a:off x="351975" y="4192002"/>
            <a:ext cx="8440052" cy="878833"/>
          </a:xfrm>
          <a:prstGeom prst="rect">
            <a:avLst/>
          </a:prstGeom>
        </p:spPr>
        <p:txBody>
          <a:bodyPr anchor="b"/>
          <a:lstStyle>
            <a:lvl1pPr marL="0" indent="0" algn="ctr">
              <a:buNone/>
              <a:defRPr sz="2400" b="0" i="1"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Title </a:t>
            </a:r>
            <a:r>
              <a:rPr lang="de-DE" dirty="0" err="1"/>
              <a:t>of</a:t>
            </a:r>
            <a:r>
              <a:rPr lang="de-DE" dirty="0"/>
              <a:t> </a:t>
            </a:r>
            <a:r>
              <a:rPr lang="de-DE" dirty="0" err="1"/>
              <a:t>the</a:t>
            </a:r>
            <a:r>
              <a:rPr lang="de-DE" dirty="0"/>
              <a:t> </a:t>
            </a:r>
            <a:r>
              <a:rPr lang="de-DE" dirty="0" err="1"/>
              <a:t>event</a:t>
            </a:r>
            <a:r>
              <a:rPr lang="de-DE" dirty="0"/>
              <a:t>, </a:t>
            </a:r>
            <a:r>
              <a:rPr lang="de-DE" dirty="0" err="1"/>
              <a:t>place</a:t>
            </a:r>
            <a:r>
              <a:rPr lang="de-DE" dirty="0"/>
              <a:t>, </a:t>
            </a:r>
            <a:r>
              <a:rPr lang="de-DE" dirty="0" err="1"/>
              <a:t>date</a:t>
            </a:r>
            <a:endParaRPr lang="de-DE" dirty="0"/>
          </a:p>
        </p:txBody>
      </p:sp>
      <p:pic>
        <p:nvPicPr>
          <p:cNvPr id="4" name="Grafik 3">
            <a:extLst>
              <a:ext uri="{FF2B5EF4-FFF2-40B4-BE49-F238E27FC236}">
                <a16:creationId xmlns:a16="http://schemas.microsoft.com/office/drawing/2014/main" id="{CEE378FC-810C-4D64-B07C-69555E8748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6527" y="510373"/>
            <a:ext cx="3210945" cy="1567949"/>
          </a:xfrm>
          <a:prstGeom prst="rect">
            <a:avLst/>
          </a:prstGeom>
        </p:spPr>
      </p:pic>
      <p:pic>
        <p:nvPicPr>
          <p:cNvPr id="24" name="Grafik 23">
            <a:extLst>
              <a:ext uri="{FF2B5EF4-FFF2-40B4-BE49-F238E27FC236}">
                <a16:creationId xmlns:a16="http://schemas.microsoft.com/office/drawing/2014/main" id="{C477C6DA-24EB-4FCE-A013-8E0CA51753C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13489"/>
          <a:stretch/>
        </p:blipFill>
        <p:spPr>
          <a:xfrm>
            <a:off x="0" y="5439331"/>
            <a:ext cx="9144000" cy="1418669"/>
          </a:xfrm>
          <a:prstGeom prst="rect">
            <a:avLst/>
          </a:prstGeom>
        </p:spPr>
      </p:pic>
      <p:pic>
        <p:nvPicPr>
          <p:cNvPr id="19" name="Picture 2" descr="N:\Horizon_Projektphasen\3-Projektphase\Dissemination &amp; Exploitation\EU-Flagge.jpg">
            <a:extLst>
              <a:ext uri="{FF2B5EF4-FFF2-40B4-BE49-F238E27FC236}">
                <a16:creationId xmlns:a16="http://schemas.microsoft.com/office/drawing/2014/main" id="{055ABD45-B142-4F49-A26A-30F923793DA6}"/>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50677" y="6496510"/>
            <a:ext cx="405325" cy="275402"/>
          </a:xfrm>
          <a:prstGeom prst="rect">
            <a:avLst/>
          </a:prstGeom>
          <a:noFill/>
          <a:extLst>
            <a:ext uri="{909E8E84-426E-40dd-AFC4-6F175D3DCCD1}">
              <a14:hiddenFill xmlns="" xmlns:a14="http://schemas.microsoft.com/office/drawing/2010/main">
                <a:solidFill>
                  <a:srgbClr val="FFFFFF"/>
                </a:solidFill>
              </a14:hiddenFill>
            </a:ext>
          </a:extLst>
        </p:spPr>
      </p:pic>
      <p:pic>
        <p:nvPicPr>
          <p:cNvPr id="25" name="Grafik 24">
            <a:extLst>
              <a:ext uri="{FF2B5EF4-FFF2-40B4-BE49-F238E27FC236}">
                <a16:creationId xmlns:a16="http://schemas.microsoft.com/office/drawing/2014/main" id="{C078D1E9-EE2E-42F0-B0E5-0EC71F1BBEE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75052" y="6532042"/>
            <a:ext cx="3828671" cy="182318"/>
          </a:xfrm>
          <a:prstGeom prst="rect">
            <a:avLst/>
          </a:prstGeom>
        </p:spPr>
      </p:pic>
      <p:pic>
        <p:nvPicPr>
          <p:cNvPr id="27" name="Grafik 26">
            <a:extLst>
              <a:ext uri="{FF2B5EF4-FFF2-40B4-BE49-F238E27FC236}">
                <a16:creationId xmlns:a16="http://schemas.microsoft.com/office/drawing/2014/main" id="{4737C190-8A6D-4ED2-9C3E-D0028CF705C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833540" y="6532042"/>
            <a:ext cx="995356" cy="177390"/>
          </a:xfrm>
          <a:prstGeom prst="rect">
            <a:avLst/>
          </a:prstGeom>
        </p:spPr>
      </p:pic>
      <p:sp>
        <p:nvSpPr>
          <p:cNvPr id="3" name="Rechteck 2"/>
          <p:cNvSpPr/>
          <p:nvPr userDrawn="1"/>
        </p:nvSpPr>
        <p:spPr>
          <a:xfrm>
            <a:off x="7599872" y="0"/>
            <a:ext cx="1544128" cy="10869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7315008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tex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CCE86FB-013A-4A21-B482-95C52EB327AF}"/>
              </a:ext>
            </a:extLst>
          </p:cNvPr>
          <p:cNvSpPr>
            <a:spLocks noGrp="1"/>
          </p:cNvSpPr>
          <p:nvPr>
            <p:ph type="title"/>
          </p:nvPr>
        </p:nvSpPr>
        <p:spPr>
          <a:xfrm>
            <a:off x="367260" y="805841"/>
            <a:ext cx="8426890" cy="714329"/>
          </a:xfrm>
          <a:prstGeom prst="rect">
            <a:avLst/>
          </a:prstGeom>
        </p:spPr>
        <p:txBody>
          <a:bodyPr/>
          <a:lstStyle>
            <a:lvl1pPr>
              <a:defRPr sz="2000" b="1">
                <a:solidFill>
                  <a:schemeClr val="accent1"/>
                </a:solidFill>
                <a:latin typeface="+mn-lt"/>
              </a:defRPr>
            </a:lvl1pPr>
          </a:lstStyle>
          <a:p>
            <a:r>
              <a:rPr lang="fr-FR"/>
              <a:t>Modifiez le style du titre</a:t>
            </a:r>
            <a:endParaRPr lang="en-US" dirty="0"/>
          </a:p>
        </p:txBody>
      </p:sp>
      <p:sp>
        <p:nvSpPr>
          <p:cNvPr id="10" name="Content Placeholder 2">
            <a:extLst>
              <a:ext uri="{FF2B5EF4-FFF2-40B4-BE49-F238E27FC236}">
                <a16:creationId xmlns:a16="http://schemas.microsoft.com/office/drawing/2014/main" id="{F268856A-7E24-40B9-9333-7263978CE839}"/>
              </a:ext>
            </a:extLst>
          </p:cNvPr>
          <p:cNvSpPr>
            <a:spLocks noGrp="1"/>
          </p:cNvSpPr>
          <p:nvPr>
            <p:ph sz="half" idx="14" hasCustomPrompt="1"/>
          </p:nvPr>
        </p:nvSpPr>
        <p:spPr>
          <a:xfrm>
            <a:off x="367260" y="1581461"/>
            <a:ext cx="8426891" cy="4598113"/>
          </a:xfrm>
          <a:prstGeom prst="rect">
            <a:avLst/>
          </a:prstGeom>
        </p:spPr>
        <p:txBody>
          <a:bodyPr/>
          <a:lstStyle>
            <a:lvl1pPr marL="285750" indent="-285750">
              <a:buClr>
                <a:srgbClr val="D86626"/>
              </a:buClr>
              <a:buFont typeface="Arial" panose="020B0604020202020204" pitchFamily="34" charset="0"/>
              <a:buChar char="•"/>
              <a:defRPr sz="1800" b="0">
                <a:solidFill>
                  <a:srgbClr val="1E4D7B"/>
                </a:solidFill>
                <a:latin typeface="+mn-lt"/>
              </a:defRPr>
            </a:lvl1pPr>
            <a:lvl2pPr marL="742950" indent="-285750">
              <a:buClr>
                <a:srgbClr val="D86626"/>
              </a:buClr>
              <a:buFont typeface="Arial" panose="020B0604020202020204" pitchFamily="34" charset="0"/>
              <a:buChar char="•"/>
              <a:defRPr sz="1600">
                <a:solidFill>
                  <a:srgbClr val="1E4D7B"/>
                </a:solidFill>
              </a:defRPr>
            </a:lvl2pPr>
            <a:lvl3pPr marL="1200150" indent="-285750">
              <a:buClr>
                <a:srgbClr val="D86626"/>
              </a:buClr>
              <a:buFont typeface="Arial" panose="020B0604020202020204" pitchFamily="34" charset="0"/>
              <a:buChar char="•"/>
              <a:defRPr sz="1400">
                <a:solidFill>
                  <a:srgbClr val="1E4D7B"/>
                </a:solidFill>
              </a:defRPr>
            </a:lvl3pPr>
            <a:lvl4pPr marL="1543050" indent="-171450">
              <a:buClr>
                <a:srgbClr val="D86626"/>
              </a:buClr>
              <a:buFont typeface="Arial" panose="020B0604020202020204" pitchFamily="34" charset="0"/>
              <a:buChar char="•"/>
              <a:defRPr sz="1200">
                <a:solidFill>
                  <a:srgbClr val="1E4D7B"/>
                </a:solidFill>
              </a:defRPr>
            </a:lvl4pPr>
            <a:lvl5pPr marL="2057400" indent="-228600">
              <a:buClr>
                <a:schemeClr val="accent2"/>
              </a:buClr>
              <a:buFontTx/>
              <a:buBlip>
                <a:blip r:embed="rId2"/>
              </a:buBlip>
              <a:defRPr sz="1400">
                <a:solidFill>
                  <a:schemeClr val="accent1"/>
                </a:solidFil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6" name="Foliennummernplatzhalter 5"/>
          <p:cNvSpPr>
            <a:spLocks noGrp="1"/>
          </p:cNvSpPr>
          <p:nvPr>
            <p:ph type="sldNum" sz="quarter" idx="4"/>
          </p:nvPr>
        </p:nvSpPr>
        <p:spPr>
          <a:xfrm>
            <a:off x="6553200" y="6451236"/>
            <a:ext cx="2133600" cy="365125"/>
          </a:xfrm>
          <a:prstGeom prst="rect">
            <a:avLst/>
          </a:prstGeom>
        </p:spPr>
        <p:txBody>
          <a:bodyPr vert="horz" lIns="91440" tIns="45720" rIns="91440" bIns="45720" rtlCol="0" anchor="ctr"/>
          <a:lstStyle>
            <a:lvl1pPr algn="r">
              <a:defRPr sz="1200">
                <a:solidFill>
                  <a:schemeClr val="bg1"/>
                </a:solidFill>
              </a:defRPr>
            </a:lvl1pPr>
          </a:lstStyle>
          <a:p>
            <a:fld id="{36C05043-D27C-43CA-B0DB-F3B03CC63799}" type="slidenum">
              <a:rPr lang="de-DE" smtClean="0"/>
              <a:pPr/>
              <a:t>‹N°›</a:t>
            </a:fld>
            <a:endParaRPr lang="de-DE"/>
          </a:p>
        </p:txBody>
      </p:sp>
    </p:spTree>
    <p:extLst>
      <p:ext uri="{BB962C8B-B14F-4D97-AF65-F5344CB8AC3E}">
        <p14:creationId xmlns:p14="http://schemas.microsoft.com/office/powerpoint/2010/main" val="418808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title">
    <p:spTree>
      <p:nvGrpSpPr>
        <p:cNvPr id="1" name=""/>
        <p:cNvGrpSpPr/>
        <p:nvPr/>
      </p:nvGrpSpPr>
      <p:grpSpPr>
        <a:xfrm>
          <a:off x="0" y="0"/>
          <a:ext cx="0" cy="0"/>
          <a:chOff x="0" y="0"/>
          <a:chExt cx="0" cy="0"/>
        </a:xfrm>
      </p:grpSpPr>
      <p:sp>
        <p:nvSpPr>
          <p:cNvPr id="3" name="Rechteck 2"/>
          <p:cNvSpPr/>
          <p:nvPr userDrawn="1"/>
        </p:nvSpPr>
        <p:spPr>
          <a:xfrm>
            <a:off x="0" y="146649"/>
            <a:ext cx="3619840" cy="5602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 Placeholder 3"/>
          <p:cNvSpPr>
            <a:spLocks noGrp="1"/>
          </p:cNvSpPr>
          <p:nvPr>
            <p:ph type="body" sz="half" idx="2" hasCustomPrompt="1"/>
          </p:nvPr>
        </p:nvSpPr>
        <p:spPr>
          <a:xfrm>
            <a:off x="387394" y="1655596"/>
            <a:ext cx="3057739" cy="1612656"/>
          </a:xfrm>
          <a:prstGeom prst="rect">
            <a:avLst/>
          </a:prstGeom>
        </p:spPr>
        <p:txBody>
          <a:bodyPr/>
          <a:lstStyle>
            <a:lvl1pPr marL="0" marR="0" indent="0" algn="l" defTabSz="914400" rtl="0" eaLnBrk="1" fontAlgn="auto" latinLnBrk="0" hangingPunct="1">
              <a:lnSpc>
                <a:spcPct val="90000"/>
              </a:lnSpc>
              <a:spcBef>
                <a:spcPts val="1000"/>
              </a:spcBef>
              <a:spcAft>
                <a:spcPts val="0"/>
              </a:spcAft>
              <a:buClr>
                <a:srgbClr val="D86626"/>
              </a:buClr>
              <a:buSzTx/>
              <a:buFont typeface="Arial" pitchFamily="34" charset="0"/>
              <a:buNone/>
              <a:tabLst/>
              <a:defRPr sz="1600">
                <a:solidFill>
                  <a:srgbClr val="1E4D7B"/>
                </a:solidFill>
                <a:latin typeface="+mn-lt"/>
              </a:defRPr>
            </a:lvl1pPr>
            <a:lvl2pPr marL="457200" indent="0">
              <a:buClr>
                <a:srgbClr val="D86626"/>
              </a:buClr>
              <a:buFont typeface="Arial" pitchFamily="34" charset="0"/>
              <a:buNone/>
              <a:defRPr sz="1400">
                <a:solidFill>
                  <a:srgbClr val="1E4D7B"/>
                </a:solidFill>
              </a:defRPr>
            </a:lvl2pPr>
            <a:lvl3pPr marL="1085850" indent="-171450">
              <a:buClr>
                <a:srgbClr val="D86626"/>
              </a:buClr>
              <a:buFont typeface="Arial" pitchFamily="34" charset="0"/>
              <a:buChar char="•"/>
              <a:defRPr sz="1200">
                <a:solidFill>
                  <a:srgbClr val="1E4D7B"/>
                </a:solidFill>
              </a:defRPr>
            </a:lvl3pPr>
            <a:lvl4pPr marL="1371600" indent="0">
              <a:buClr>
                <a:srgbClr val="D86626"/>
              </a:buClr>
              <a:buFont typeface="Arial" pitchFamily="34" charset="0"/>
              <a:buNone/>
              <a:defRPr sz="1000">
                <a:solidFill>
                  <a:srgbClr val="1E4D7B"/>
                </a:solidFill>
              </a:defRPr>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indent="0">
              <a:buNone/>
            </a:pPr>
            <a:r>
              <a:rPr lang="de-DE" dirty="0" err="1"/>
              <a:t>Contact</a:t>
            </a:r>
            <a:r>
              <a:rPr lang="de-DE" dirty="0"/>
              <a:t> Details</a:t>
            </a:r>
          </a:p>
          <a:p>
            <a:pPr marL="0" indent="0">
              <a:buNone/>
            </a:pPr>
            <a:endParaRPr lang="de-DE" dirty="0"/>
          </a:p>
          <a:p>
            <a:pPr marL="0" indent="0">
              <a:buNone/>
            </a:pPr>
            <a:endParaRPr lang="de-DE" dirty="0"/>
          </a:p>
          <a:p>
            <a:pPr marL="0" indent="0">
              <a:buNone/>
            </a:pPr>
            <a:endParaRPr lang="de-DE" b="1" dirty="0"/>
          </a:p>
          <a:p>
            <a:pPr marL="0" indent="0">
              <a:buNone/>
            </a:pPr>
            <a:endParaRPr lang="de-DE" dirty="0"/>
          </a:p>
        </p:txBody>
      </p:sp>
      <p:pic>
        <p:nvPicPr>
          <p:cNvPr id="7" name="Inhaltsplatzhalter 8"/>
          <p:cNvPicPr>
            <a:picLocks noChangeAspect="1"/>
          </p:cNvPicPr>
          <p:nvPr userDrawn="1"/>
        </p:nvPicPr>
        <p:blipFill rotWithShape="1">
          <a:blip r:embed="rId2" cstate="print">
            <a:extLst>
              <a:ext uri="{28A0092B-C50C-407E-A947-70E740481C1C}">
                <a14:useLocalDpi xmlns:a14="http://schemas.microsoft.com/office/drawing/2010/main" val="0"/>
              </a:ext>
            </a:extLst>
          </a:blip>
          <a:srcRect t="2446" b="1"/>
          <a:stretch/>
        </p:blipFill>
        <p:spPr>
          <a:xfrm>
            <a:off x="3619840" y="1376363"/>
            <a:ext cx="5170487" cy="4621363"/>
          </a:xfrm>
          <a:prstGeom prst="rect">
            <a:avLst/>
          </a:prstGeom>
        </p:spPr>
      </p:pic>
      <p:sp>
        <p:nvSpPr>
          <p:cNvPr id="12" name="Footer Placeholder 5"/>
          <p:cNvSpPr txBox="1">
            <a:spLocks/>
          </p:cNvSpPr>
          <p:nvPr userDrawn="1"/>
        </p:nvSpPr>
        <p:spPr>
          <a:xfrm>
            <a:off x="348809" y="5287747"/>
            <a:ext cx="6444568" cy="275403"/>
          </a:xfrm>
          <a:prstGeom prst="rect">
            <a:avLst/>
          </a:prstGeom>
        </p:spPr>
        <p:txBody>
          <a:bodyPr vert="horz" lIns="91440" tIns="45720" rIns="91440" bIns="45720" rtlCol="0" anchor="ctr"/>
          <a:lstStyle>
            <a:defPPr>
              <a:defRPr lang="de-DE"/>
            </a:defPPr>
            <a:lvl1pPr marL="0" algn="ctr" defTabSz="914400" rtl="0" eaLnBrk="1" latinLnBrk="0" hangingPunct="1">
              <a:defRPr sz="1000" kern="1200">
                <a:solidFill>
                  <a:schemeClr val="bg1"/>
                </a:solidFill>
                <a:latin typeface="+mj-lt"/>
                <a:ea typeface="Tahoma" panose="020B0604030504040204" pitchFamily="34" charset="0"/>
                <a:cs typeface="Tahom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pic>
        <p:nvPicPr>
          <p:cNvPr id="13" name="Grafik 12">
            <a:extLst>
              <a:ext uri="{FF2B5EF4-FFF2-40B4-BE49-F238E27FC236}">
                <a16:creationId xmlns:a16="http://schemas.microsoft.com/office/drawing/2014/main" id="{64F06DF7-3024-4AB0-8C00-77FD7FFE7660}"/>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13489"/>
          <a:stretch/>
        </p:blipFill>
        <p:spPr>
          <a:xfrm>
            <a:off x="0" y="5439331"/>
            <a:ext cx="9144000" cy="1418669"/>
          </a:xfrm>
          <a:prstGeom prst="rect">
            <a:avLst/>
          </a:prstGeom>
        </p:spPr>
      </p:pic>
      <p:sp>
        <p:nvSpPr>
          <p:cNvPr id="10"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36C05043-D27C-43CA-B0DB-F3B03CC63799}" type="slidenum">
              <a:rPr lang="de-DE" smtClean="0"/>
              <a:pPr/>
              <a:t>‹N°›</a:t>
            </a:fld>
            <a:endParaRPr lang="de-DE"/>
          </a:p>
        </p:txBody>
      </p:sp>
      <p:sp>
        <p:nvSpPr>
          <p:cNvPr id="2" name="Rechteck 1"/>
          <p:cNvSpPr/>
          <p:nvPr userDrawn="1"/>
        </p:nvSpPr>
        <p:spPr>
          <a:xfrm>
            <a:off x="385022" y="5748799"/>
            <a:ext cx="1536126" cy="338554"/>
          </a:xfrm>
          <a:prstGeom prst="rect">
            <a:avLst/>
          </a:prstGeom>
        </p:spPr>
        <p:txBody>
          <a:bodyPr wrap="none">
            <a:spAutoFit/>
          </a:bodyPr>
          <a:lstStyle/>
          <a:p>
            <a:pPr marL="0" indent="0">
              <a:buNone/>
            </a:pPr>
            <a:r>
              <a:rPr lang="de-DE" sz="1600" b="1" dirty="0">
                <a:solidFill>
                  <a:srgbClr val="1E4D7B"/>
                </a:solidFill>
              </a:rPr>
              <a:t>www.eugloh.eu</a:t>
            </a:r>
          </a:p>
        </p:txBody>
      </p:sp>
      <p:grpSp>
        <p:nvGrpSpPr>
          <p:cNvPr id="6" name="Gruppieren 5"/>
          <p:cNvGrpSpPr/>
          <p:nvPr userDrawn="1"/>
        </p:nvGrpSpPr>
        <p:grpSpPr>
          <a:xfrm>
            <a:off x="371701" y="3584440"/>
            <a:ext cx="2975280" cy="2038481"/>
            <a:chOff x="345823" y="3525920"/>
            <a:chExt cx="2975280" cy="2038481"/>
          </a:xfrm>
        </p:grpSpPr>
        <p:grpSp>
          <p:nvGrpSpPr>
            <p:cNvPr id="16" name="Gruppieren 15"/>
            <p:cNvGrpSpPr/>
            <p:nvPr userDrawn="1"/>
          </p:nvGrpSpPr>
          <p:grpSpPr>
            <a:xfrm>
              <a:off x="460792" y="3865944"/>
              <a:ext cx="2539676" cy="1698457"/>
              <a:chOff x="460792" y="3668439"/>
              <a:chExt cx="2539676" cy="1698457"/>
            </a:xfrm>
          </p:grpSpPr>
          <p:pic>
            <p:nvPicPr>
              <p:cNvPr id="17" name="Grafik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794" y="3668439"/>
                <a:ext cx="312545" cy="312545"/>
              </a:xfrm>
              <a:prstGeom prst="rect">
                <a:avLst/>
              </a:prstGeom>
            </p:spPr>
          </p:pic>
          <p:pic>
            <p:nvPicPr>
              <p:cNvPr id="18" name="Grafik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0794" y="5045717"/>
                <a:ext cx="312546" cy="312546"/>
              </a:xfrm>
              <a:prstGeom prst="rect">
                <a:avLst/>
              </a:prstGeom>
            </p:spPr>
          </p:pic>
          <p:pic>
            <p:nvPicPr>
              <p:cNvPr id="19" name="Grafik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0792" y="4599531"/>
                <a:ext cx="312547" cy="312547"/>
              </a:xfrm>
              <a:prstGeom prst="rect">
                <a:avLst/>
              </a:prstGeom>
            </p:spPr>
          </p:pic>
          <p:pic>
            <p:nvPicPr>
              <p:cNvPr id="20" name="Grafik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0793" y="4101023"/>
                <a:ext cx="317363" cy="317363"/>
              </a:xfrm>
              <a:prstGeom prst="rect">
                <a:avLst/>
              </a:prstGeom>
            </p:spPr>
          </p:pic>
          <p:sp>
            <p:nvSpPr>
              <p:cNvPr id="21" name="Textfeld 20"/>
              <p:cNvSpPr txBox="1"/>
              <p:nvPr/>
            </p:nvSpPr>
            <p:spPr>
              <a:xfrm>
                <a:off x="824636" y="3689207"/>
                <a:ext cx="2175832" cy="307777"/>
              </a:xfrm>
              <a:prstGeom prst="rect">
                <a:avLst/>
              </a:prstGeom>
              <a:noFill/>
            </p:spPr>
            <p:txBody>
              <a:bodyPr wrap="square" rtlCol="0">
                <a:spAutoFit/>
              </a:bodyPr>
              <a:lstStyle/>
              <a:p>
                <a:r>
                  <a:rPr lang="de-DE" sz="1400" dirty="0"/>
                  <a:t>@eugloh19</a:t>
                </a:r>
              </a:p>
            </p:txBody>
          </p:sp>
          <p:sp>
            <p:nvSpPr>
              <p:cNvPr id="22" name="Textfeld 21"/>
              <p:cNvSpPr txBox="1"/>
              <p:nvPr/>
            </p:nvSpPr>
            <p:spPr>
              <a:xfrm>
                <a:off x="810069" y="4107919"/>
                <a:ext cx="2175832" cy="307777"/>
              </a:xfrm>
              <a:prstGeom prst="rect">
                <a:avLst/>
              </a:prstGeom>
              <a:noFill/>
            </p:spPr>
            <p:txBody>
              <a:bodyPr wrap="square" rtlCol="0">
                <a:spAutoFit/>
              </a:bodyPr>
              <a:lstStyle/>
              <a:p>
                <a:r>
                  <a:rPr lang="de-DE" sz="1400" dirty="0"/>
                  <a:t>@</a:t>
                </a:r>
                <a:r>
                  <a:rPr lang="de-DE" sz="1400" dirty="0" err="1"/>
                  <a:t>eugloh_network</a:t>
                </a:r>
                <a:endParaRPr lang="de-DE" sz="1400" dirty="0"/>
              </a:p>
            </p:txBody>
          </p:sp>
          <p:sp>
            <p:nvSpPr>
              <p:cNvPr id="23" name="Textfeld 22"/>
              <p:cNvSpPr txBox="1"/>
              <p:nvPr/>
            </p:nvSpPr>
            <p:spPr>
              <a:xfrm>
                <a:off x="821062" y="4611354"/>
                <a:ext cx="2175832" cy="307777"/>
              </a:xfrm>
              <a:prstGeom prst="rect">
                <a:avLst/>
              </a:prstGeom>
              <a:noFill/>
            </p:spPr>
            <p:txBody>
              <a:bodyPr wrap="square" rtlCol="0">
                <a:spAutoFit/>
              </a:bodyPr>
              <a:lstStyle/>
              <a:p>
                <a:r>
                  <a:rPr lang="de-DE" sz="1400" dirty="0"/>
                  <a:t>@</a:t>
                </a:r>
                <a:r>
                  <a:rPr lang="de-DE" sz="1400" dirty="0" err="1"/>
                  <a:t>eugloh</a:t>
                </a:r>
                <a:endParaRPr lang="de-DE" sz="1400" dirty="0"/>
              </a:p>
            </p:txBody>
          </p:sp>
          <p:sp>
            <p:nvSpPr>
              <p:cNvPr id="24" name="Textfeld 23"/>
              <p:cNvSpPr txBox="1"/>
              <p:nvPr/>
            </p:nvSpPr>
            <p:spPr>
              <a:xfrm>
                <a:off x="821038" y="5059119"/>
                <a:ext cx="2175832" cy="307777"/>
              </a:xfrm>
              <a:prstGeom prst="rect">
                <a:avLst/>
              </a:prstGeom>
              <a:noFill/>
            </p:spPr>
            <p:txBody>
              <a:bodyPr wrap="square" rtlCol="0">
                <a:spAutoFit/>
              </a:bodyPr>
              <a:lstStyle/>
              <a:p>
                <a:r>
                  <a:rPr lang="de-DE" sz="1400" dirty="0"/>
                  <a:t>@</a:t>
                </a:r>
                <a:r>
                  <a:rPr lang="de-DE" sz="1400" dirty="0" err="1"/>
                  <a:t>eugloh</a:t>
                </a:r>
                <a:endParaRPr lang="de-DE" sz="1400" dirty="0"/>
              </a:p>
            </p:txBody>
          </p:sp>
        </p:grpSp>
        <p:sp>
          <p:nvSpPr>
            <p:cNvPr id="5" name="Textfeld 4"/>
            <p:cNvSpPr txBox="1"/>
            <p:nvPr userDrawn="1"/>
          </p:nvSpPr>
          <p:spPr>
            <a:xfrm>
              <a:off x="345823" y="3525920"/>
              <a:ext cx="2975280" cy="338554"/>
            </a:xfrm>
            <a:prstGeom prst="rect">
              <a:avLst/>
            </a:prstGeom>
            <a:noFill/>
          </p:spPr>
          <p:txBody>
            <a:bodyPr wrap="square" rtlCol="0">
              <a:spAutoFit/>
            </a:bodyPr>
            <a:lstStyle/>
            <a:p>
              <a:pPr marL="0" indent="0">
                <a:buNone/>
              </a:pPr>
              <a:r>
                <a:rPr lang="de-DE" sz="1600" b="1" dirty="0">
                  <a:solidFill>
                    <a:srgbClr val="1E4D7B"/>
                  </a:solidFill>
                </a:rPr>
                <a:t>Follow </a:t>
              </a:r>
              <a:r>
                <a:rPr lang="de-DE" sz="1600" b="1" dirty="0" err="1">
                  <a:solidFill>
                    <a:srgbClr val="1E4D7B"/>
                  </a:solidFill>
                </a:rPr>
                <a:t>us</a:t>
              </a:r>
              <a:r>
                <a:rPr lang="de-DE" sz="1600" b="1" dirty="0">
                  <a:solidFill>
                    <a:srgbClr val="1E4D7B"/>
                  </a:solidFill>
                </a:rPr>
                <a:t> on </a:t>
              </a:r>
              <a:r>
                <a:rPr lang="de-DE" sz="1600" b="1" dirty="0" err="1">
                  <a:solidFill>
                    <a:srgbClr val="1E4D7B"/>
                  </a:solidFill>
                </a:rPr>
                <a:t>social</a:t>
              </a:r>
              <a:r>
                <a:rPr lang="de-DE" sz="1600" b="1" dirty="0">
                  <a:solidFill>
                    <a:srgbClr val="1E4D7B"/>
                  </a:solidFill>
                </a:rPr>
                <a:t> </a:t>
              </a:r>
              <a:r>
                <a:rPr lang="de-DE" sz="1600" b="1" dirty="0" err="1">
                  <a:solidFill>
                    <a:srgbClr val="1E4D7B"/>
                  </a:solidFill>
                </a:rPr>
                <a:t>media</a:t>
              </a:r>
              <a:r>
                <a:rPr lang="de-DE" sz="1600" b="1" dirty="0">
                  <a:solidFill>
                    <a:srgbClr val="1E4D7B"/>
                  </a:solidFill>
                </a:rPr>
                <a:t>:</a:t>
              </a:r>
              <a:endParaRPr lang="de-DE" sz="1600" b="1" dirty="0"/>
            </a:p>
          </p:txBody>
        </p:sp>
      </p:grpSp>
      <p:sp>
        <p:nvSpPr>
          <p:cNvPr id="25" name="Textfeld 24"/>
          <p:cNvSpPr txBox="1"/>
          <p:nvPr userDrawn="1"/>
        </p:nvSpPr>
        <p:spPr>
          <a:xfrm>
            <a:off x="378069" y="1286264"/>
            <a:ext cx="2975280" cy="369332"/>
          </a:xfrm>
          <a:prstGeom prst="rect">
            <a:avLst/>
          </a:prstGeom>
          <a:noFill/>
        </p:spPr>
        <p:txBody>
          <a:bodyPr wrap="square" rtlCol="0">
            <a:spAutoFit/>
          </a:bodyPr>
          <a:lstStyle/>
          <a:p>
            <a:pPr marL="0" indent="0">
              <a:buNone/>
            </a:pPr>
            <a:r>
              <a:rPr lang="de-DE" b="1" dirty="0" err="1">
                <a:solidFill>
                  <a:srgbClr val="1E4D7B"/>
                </a:solidFill>
              </a:rPr>
              <a:t>Get</a:t>
            </a:r>
            <a:r>
              <a:rPr lang="de-DE" b="1" dirty="0">
                <a:solidFill>
                  <a:srgbClr val="1E4D7B"/>
                </a:solidFill>
              </a:rPr>
              <a:t> in </a:t>
            </a:r>
            <a:r>
              <a:rPr lang="de-DE" b="1" dirty="0" err="1">
                <a:solidFill>
                  <a:srgbClr val="1E4D7B"/>
                </a:solidFill>
              </a:rPr>
              <a:t>touch</a:t>
            </a:r>
            <a:r>
              <a:rPr lang="de-DE" b="1" dirty="0">
                <a:solidFill>
                  <a:srgbClr val="1E4D7B"/>
                </a:solidFill>
              </a:rPr>
              <a:t>:</a:t>
            </a:r>
            <a:endParaRPr lang="de-DE" b="1" dirty="0"/>
          </a:p>
        </p:txBody>
      </p:sp>
      <p:sp>
        <p:nvSpPr>
          <p:cNvPr id="8" name="Textfeld 7"/>
          <p:cNvSpPr txBox="1"/>
          <p:nvPr userDrawn="1"/>
        </p:nvSpPr>
        <p:spPr>
          <a:xfrm>
            <a:off x="367768" y="753461"/>
            <a:ext cx="7730158" cy="400110"/>
          </a:xfrm>
          <a:prstGeom prst="rect">
            <a:avLst/>
          </a:prstGeom>
          <a:noFill/>
        </p:spPr>
        <p:txBody>
          <a:bodyPr wrap="square" rtlCol="0">
            <a:spAutoFit/>
          </a:bodyPr>
          <a:lstStyle/>
          <a:p>
            <a:r>
              <a:rPr lang="en-US" sz="2000" b="1" dirty="0">
                <a:solidFill>
                  <a:srgbClr val="D86626"/>
                </a:solidFill>
              </a:rPr>
              <a:t>We’d love to hear from you!</a:t>
            </a:r>
            <a:endParaRPr lang="de-DE" sz="2000" b="1" dirty="0">
              <a:solidFill>
                <a:srgbClr val="D86626"/>
              </a:solidFill>
            </a:endParaRPr>
          </a:p>
        </p:txBody>
      </p:sp>
    </p:spTree>
    <p:extLst>
      <p:ext uri="{BB962C8B-B14F-4D97-AF65-F5344CB8AC3E}">
        <p14:creationId xmlns:p14="http://schemas.microsoft.com/office/powerpoint/2010/main" val="3524727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ontent with title">
    <p:spTree>
      <p:nvGrpSpPr>
        <p:cNvPr id="1" name=""/>
        <p:cNvGrpSpPr/>
        <p:nvPr/>
      </p:nvGrpSpPr>
      <p:grpSpPr>
        <a:xfrm>
          <a:off x="0" y="0"/>
          <a:ext cx="0" cy="0"/>
          <a:chOff x="0" y="0"/>
          <a:chExt cx="0" cy="0"/>
        </a:xfrm>
      </p:grpSpPr>
      <p:sp>
        <p:nvSpPr>
          <p:cNvPr id="3" name="Rechteck 2"/>
          <p:cNvSpPr/>
          <p:nvPr userDrawn="1"/>
        </p:nvSpPr>
        <p:spPr>
          <a:xfrm>
            <a:off x="0" y="241540"/>
            <a:ext cx="3994030" cy="5589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Footer Placeholder 5"/>
          <p:cNvSpPr txBox="1">
            <a:spLocks/>
          </p:cNvSpPr>
          <p:nvPr userDrawn="1"/>
        </p:nvSpPr>
        <p:spPr>
          <a:xfrm>
            <a:off x="348809" y="5287747"/>
            <a:ext cx="6444568" cy="275403"/>
          </a:xfrm>
          <a:prstGeom prst="rect">
            <a:avLst/>
          </a:prstGeom>
        </p:spPr>
        <p:txBody>
          <a:bodyPr vert="horz" lIns="91440" tIns="45720" rIns="91440" bIns="45720" rtlCol="0" anchor="ctr"/>
          <a:lstStyle>
            <a:defPPr>
              <a:defRPr lang="de-DE"/>
            </a:defPPr>
            <a:lvl1pPr marL="0" algn="ctr" defTabSz="914400" rtl="0" eaLnBrk="1" latinLnBrk="0" hangingPunct="1">
              <a:defRPr sz="1000" kern="1200">
                <a:solidFill>
                  <a:schemeClr val="bg1"/>
                </a:solidFill>
                <a:latin typeface="+mj-lt"/>
                <a:ea typeface="Tahoma" panose="020B0604030504040204" pitchFamily="34" charset="0"/>
                <a:cs typeface="Tahom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pic>
        <p:nvPicPr>
          <p:cNvPr id="13" name="Grafik 12">
            <a:extLst>
              <a:ext uri="{FF2B5EF4-FFF2-40B4-BE49-F238E27FC236}">
                <a16:creationId xmlns:a16="http://schemas.microsoft.com/office/drawing/2014/main" id="{64F06DF7-3024-4AB0-8C00-77FD7FFE766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b="13489"/>
          <a:stretch/>
        </p:blipFill>
        <p:spPr>
          <a:xfrm>
            <a:off x="0" y="5439331"/>
            <a:ext cx="9144000" cy="1418669"/>
          </a:xfrm>
          <a:prstGeom prst="rect">
            <a:avLst/>
          </a:prstGeom>
        </p:spPr>
      </p:pic>
      <p:sp>
        <p:nvSpPr>
          <p:cNvPr id="10"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36C05043-D27C-43CA-B0DB-F3B03CC63799}" type="slidenum">
              <a:rPr lang="de-DE" smtClean="0"/>
              <a:pPr/>
              <a:t>‹N°›</a:t>
            </a:fld>
            <a:endParaRPr lang="de-DE"/>
          </a:p>
        </p:txBody>
      </p:sp>
      <p:grpSp>
        <p:nvGrpSpPr>
          <p:cNvPr id="4" name="Gruppieren 3"/>
          <p:cNvGrpSpPr/>
          <p:nvPr userDrawn="1"/>
        </p:nvGrpSpPr>
        <p:grpSpPr>
          <a:xfrm>
            <a:off x="4679506" y="2154970"/>
            <a:ext cx="3482982" cy="2203656"/>
            <a:chOff x="392732" y="3362108"/>
            <a:chExt cx="3482982" cy="2203656"/>
          </a:xfrm>
        </p:grpSpPr>
        <p:grpSp>
          <p:nvGrpSpPr>
            <p:cNvPr id="8" name="Gruppieren 7"/>
            <p:cNvGrpSpPr/>
            <p:nvPr userDrawn="1"/>
          </p:nvGrpSpPr>
          <p:grpSpPr>
            <a:xfrm>
              <a:off x="426288" y="3733606"/>
              <a:ext cx="2643756" cy="1832158"/>
              <a:chOff x="426288" y="3624549"/>
              <a:chExt cx="2643756" cy="1832158"/>
            </a:xfrm>
          </p:grpSpPr>
          <p:pic>
            <p:nvPicPr>
              <p:cNvPr id="14" name="Grafik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290" y="3624549"/>
                <a:ext cx="410991" cy="410991"/>
              </a:xfrm>
              <a:prstGeom prst="rect">
                <a:avLst/>
              </a:prstGeom>
            </p:spPr>
          </p:pic>
          <p:pic>
            <p:nvPicPr>
              <p:cNvPr id="15" name="Grafik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289" y="5045716"/>
                <a:ext cx="410991" cy="410991"/>
              </a:xfrm>
              <a:prstGeom prst="rect">
                <a:avLst/>
              </a:prstGeom>
            </p:spPr>
          </p:pic>
          <p:pic>
            <p:nvPicPr>
              <p:cNvPr id="16" name="Grafik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6288" y="4599531"/>
                <a:ext cx="410991" cy="410991"/>
              </a:xfrm>
              <a:prstGeom prst="rect">
                <a:avLst/>
              </a:prstGeom>
            </p:spPr>
          </p:pic>
          <p:pic>
            <p:nvPicPr>
              <p:cNvPr id="17" name="Grafik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6289" y="4101023"/>
                <a:ext cx="410989" cy="410989"/>
              </a:xfrm>
              <a:prstGeom prst="rect">
                <a:avLst/>
              </a:prstGeom>
            </p:spPr>
          </p:pic>
          <p:sp>
            <p:nvSpPr>
              <p:cNvPr id="18" name="Textfeld 17"/>
              <p:cNvSpPr txBox="1"/>
              <p:nvPr/>
            </p:nvSpPr>
            <p:spPr>
              <a:xfrm>
                <a:off x="875841" y="3689207"/>
                <a:ext cx="2175832" cy="307777"/>
              </a:xfrm>
              <a:prstGeom prst="rect">
                <a:avLst/>
              </a:prstGeom>
              <a:noFill/>
            </p:spPr>
            <p:txBody>
              <a:bodyPr wrap="square" rtlCol="0">
                <a:spAutoFit/>
              </a:bodyPr>
              <a:lstStyle/>
              <a:p>
                <a:r>
                  <a:rPr lang="de-DE" sz="1400" dirty="0"/>
                  <a:t>@eugloh19</a:t>
                </a:r>
              </a:p>
            </p:txBody>
          </p:sp>
          <p:sp>
            <p:nvSpPr>
              <p:cNvPr id="19" name="Textfeld 18"/>
              <p:cNvSpPr txBox="1"/>
              <p:nvPr/>
            </p:nvSpPr>
            <p:spPr>
              <a:xfrm>
                <a:off x="890534" y="4165679"/>
                <a:ext cx="2175832" cy="307777"/>
              </a:xfrm>
              <a:prstGeom prst="rect">
                <a:avLst/>
              </a:prstGeom>
              <a:noFill/>
            </p:spPr>
            <p:txBody>
              <a:bodyPr wrap="square" rtlCol="0">
                <a:spAutoFit/>
              </a:bodyPr>
              <a:lstStyle/>
              <a:p>
                <a:r>
                  <a:rPr lang="de-DE" sz="1400" dirty="0"/>
                  <a:t>@</a:t>
                </a:r>
                <a:r>
                  <a:rPr lang="de-DE" sz="1400" dirty="0" err="1"/>
                  <a:t>eugloh_network</a:t>
                </a:r>
                <a:endParaRPr lang="de-DE" sz="1400" dirty="0"/>
              </a:p>
            </p:txBody>
          </p:sp>
          <p:sp>
            <p:nvSpPr>
              <p:cNvPr id="20" name="Textfeld 19"/>
              <p:cNvSpPr txBox="1"/>
              <p:nvPr/>
            </p:nvSpPr>
            <p:spPr>
              <a:xfrm>
                <a:off x="894212" y="4653173"/>
                <a:ext cx="2175832" cy="307777"/>
              </a:xfrm>
              <a:prstGeom prst="rect">
                <a:avLst/>
              </a:prstGeom>
              <a:noFill/>
            </p:spPr>
            <p:txBody>
              <a:bodyPr wrap="square" rtlCol="0">
                <a:spAutoFit/>
              </a:bodyPr>
              <a:lstStyle/>
              <a:p>
                <a:r>
                  <a:rPr lang="de-DE" sz="1400" dirty="0"/>
                  <a:t>@</a:t>
                </a:r>
                <a:r>
                  <a:rPr lang="de-DE" sz="1400" dirty="0" err="1"/>
                  <a:t>eugloh</a:t>
                </a:r>
                <a:endParaRPr lang="de-DE" sz="1400" dirty="0"/>
              </a:p>
            </p:txBody>
          </p:sp>
          <p:sp>
            <p:nvSpPr>
              <p:cNvPr id="21" name="Textfeld 20"/>
              <p:cNvSpPr txBox="1"/>
              <p:nvPr/>
            </p:nvSpPr>
            <p:spPr>
              <a:xfrm>
                <a:off x="886873" y="5128336"/>
                <a:ext cx="2175832" cy="307777"/>
              </a:xfrm>
              <a:prstGeom prst="rect">
                <a:avLst/>
              </a:prstGeom>
              <a:noFill/>
            </p:spPr>
            <p:txBody>
              <a:bodyPr wrap="square" rtlCol="0">
                <a:spAutoFit/>
              </a:bodyPr>
              <a:lstStyle/>
              <a:p>
                <a:r>
                  <a:rPr lang="de-DE" sz="1400" dirty="0"/>
                  <a:t>@</a:t>
                </a:r>
                <a:r>
                  <a:rPr lang="de-DE" sz="1400" dirty="0" err="1"/>
                  <a:t>eugloh</a:t>
                </a:r>
                <a:endParaRPr lang="de-DE" sz="1400" dirty="0"/>
              </a:p>
            </p:txBody>
          </p:sp>
        </p:grpSp>
        <p:sp>
          <p:nvSpPr>
            <p:cNvPr id="2" name="Rechteck 1"/>
            <p:cNvSpPr/>
            <p:nvPr userDrawn="1"/>
          </p:nvSpPr>
          <p:spPr>
            <a:xfrm>
              <a:off x="392732" y="3362108"/>
              <a:ext cx="3482982" cy="341632"/>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
                  <a:srgbClr val="D86626"/>
                </a:buClr>
                <a:buSzTx/>
                <a:buFont typeface="Arial" pitchFamily="34" charset="0"/>
                <a:buNone/>
                <a:tabLst/>
                <a:defRPr/>
              </a:pPr>
              <a:r>
                <a:rPr lang="de-DE" b="1" dirty="0">
                  <a:solidFill>
                    <a:srgbClr val="1E4D7B"/>
                  </a:solidFill>
                </a:rPr>
                <a:t>Follow </a:t>
              </a:r>
              <a:r>
                <a:rPr lang="de-DE" b="1" dirty="0" err="1">
                  <a:solidFill>
                    <a:srgbClr val="1E4D7B"/>
                  </a:solidFill>
                </a:rPr>
                <a:t>us</a:t>
              </a:r>
              <a:r>
                <a:rPr lang="de-DE" b="1" baseline="0" dirty="0">
                  <a:solidFill>
                    <a:srgbClr val="1E4D7B"/>
                  </a:solidFill>
                </a:rPr>
                <a:t> on </a:t>
              </a:r>
              <a:r>
                <a:rPr lang="de-DE" b="1" baseline="0" dirty="0" err="1">
                  <a:solidFill>
                    <a:srgbClr val="1E4D7B"/>
                  </a:solidFill>
                </a:rPr>
                <a:t>social</a:t>
              </a:r>
              <a:r>
                <a:rPr lang="de-DE" b="1" baseline="0" dirty="0">
                  <a:solidFill>
                    <a:srgbClr val="1E4D7B"/>
                  </a:solidFill>
                </a:rPr>
                <a:t> </a:t>
              </a:r>
              <a:r>
                <a:rPr lang="de-DE" b="1" baseline="0" dirty="0" err="1">
                  <a:solidFill>
                    <a:srgbClr val="1E4D7B"/>
                  </a:solidFill>
                </a:rPr>
                <a:t>media</a:t>
              </a:r>
              <a:r>
                <a:rPr lang="de-DE" b="1" baseline="0" dirty="0">
                  <a:solidFill>
                    <a:srgbClr val="1E4D7B"/>
                  </a:solidFill>
                </a:rPr>
                <a:t>:</a:t>
              </a:r>
              <a:endParaRPr lang="de-DE" b="1" dirty="0">
                <a:solidFill>
                  <a:srgbClr val="1E4D7B"/>
                </a:solidFill>
              </a:endParaRPr>
            </a:p>
          </p:txBody>
        </p:sp>
      </p:grpSp>
      <p:sp>
        <p:nvSpPr>
          <p:cNvPr id="23" name="Text Placeholder 3"/>
          <p:cNvSpPr>
            <a:spLocks noGrp="1"/>
          </p:cNvSpPr>
          <p:nvPr>
            <p:ph type="body" sz="half" idx="2" hasCustomPrompt="1"/>
          </p:nvPr>
        </p:nvSpPr>
        <p:spPr>
          <a:xfrm>
            <a:off x="487851" y="2540711"/>
            <a:ext cx="3057739" cy="1612656"/>
          </a:xfrm>
          <a:prstGeom prst="rect">
            <a:avLst/>
          </a:prstGeom>
        </p:spPr>
        <p:txBody>
          <a:bodyPr/>
          <a:lstStyle>
            <a:lvl1pPr marL="0" marR="0" indent="0" algn="l" defTabSz="914400" rtl="0" eaLnBrk="1" fontAlgn="auto" latinLnBrk="0" hangingPunct="1">
              <a:lnSpc>
                <a:spcPct val="90000"/>
              </a:lnSpc>
              <a:spcBef>
                <a:spcPts val="1000"/>
              </a:spcBef>
              <a:spcAft>
                <a:spcPts val="0"/>
              </a:spcAft>
              <a:buClr>
                <a:srgbClr val="D86626"/>
              </a:buClr>
              <a:buSzTx/>
              <a:buFont typeface="Arial" pitchFamily="34" charset="0"/>
              <a:buNone/>
              <a:tabLst/>
              <a:defRPr sz="1600">
                <a:solidFill>
                  <a:srgbClr val="1E4D7B"/>
                </a:solidFill>
                <a:latin typeface="+mn-lt"/>
              </a:defRPr>
            </a:lvl1pPr>
            <a:lvl2pPr marL="457200" indent="0">
              <a:buClr>
                <a:srgbClr val="D86626"/>
              </a:buClr>
              <a:buFont typeface="Arial" pitchFamily="34" charset="0"/>
              <a:buNone/>
              <a:defRPr sz="1400">
                <a:solidFill>
                  <a:srgbClr val="1E4D7B"/>
                </a:solidFill>
              </a:defRPr>
            </a:lvl2pPr>
            <a:lvl3pPr marL="1085850" indent="-171450">
              <a:buClr>
                <a:srgbClr val="D86626"/>
              </a:buClr>
              <a:buFont typeface="Arial" pitchFamily="34" charset="0"/>
              <a:buChar char="•"/>
              <a:defRPr sz="1200">
                <a:solidFill>
                  <a:srgbClr val="1E4D7B"/>
                </a:solidFill>
              </a:defRPr>
            </a:lvl3pPr>
            <a:lvl4pPr marL="1371600" indent="0">
              <a:buClr>
                <a:srgbClr val="D86626"/>
              </a:buClr>
              <a:buFont typeface="Arial" pitchFamily="34" charset="0"/>
              <a:buNone/>
              <a:defRPr sz="1000">
                <a:solidFill>
                  <a:srgbClr val="1E4D7B"/>
                </a:solidFill>
              </a:defRPr>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indent="0">
              <a:buNone/>
            </a:pPr>
            <a:r>
              <a:rPr lang="de-DE" dirty="0" err="1"/>
              <a:t>Contact</a:t>
            </a:r>
            <a:r>
              <a:rPr lang="de-DE" dirty="0"/>
              <a:t> Details</a:t>
            </a:r>
          </a:p>
          <a:p>
            <a:pPr marL="0" indent="0">
              <a:buNone/>
            </a:pPr>
            <a:endParaRPr lang="de-DE" dirty="0"/>
          </a:p>
          <a:p>
            <a:pPr marL="0" indent="0">
              <a:buNone/>
            </a:pPr>
            <a:endParaRPr lang="de-DE" dirty="0"/>
          </a:p>
          <a:p>
            <a:pPr marL="0" indent="0">
              <a:buNone/>
            </a:pPr>
            <a:endParaRPr lang="de-DE" b="1" dirty="0"/>
          </a:p>
          <a:p>
            <a:pPr marL="0" indent="0">
              <a:buNone/>
            </a:pPr>
            <a:endParaRPr lang="de-DE" dirty="0"/>
          </a:p>
        </p:txBody>
      </p:sp>
      <p:sp>
        <p:nvSpPr>
          <p:cNvPr id="24" name="Textfeld 23"/>
          <p:cNvSpPr txBox="1"/>
          <p:nvPr userDrawn="1"/>
        </p:nvSpPr>
        <p:spPr>
          <a:xfrm>
            <a:off x="467124" y="2126077"/>
            <a:ext cx="2704800" cy="369332"/>
          </a:xfrm>
          <a:prstGeom prst="rect">
            <a:avLst/>
          </a:prstGeom>
          <a:noFill/>
        </p:spPr>
        <p:txBody>
          <a:bodyPr wrap="square" rtlCol="0">
            <a:spAutoFit/>
          </a:bodyPr>
          <a:lstStyle/>
          <a:p>
            <a:pPr marL="0" indent="0">
              <a:buNone/>
            </a:pPr>
            <a:r>
              <a:rPr lang="de-DE" b="1" dirty="0" err="1">
                <a:solidFill>
                  <a:srgbClr val="1E4D7B"/>
                </a:solidFill>
              </a:rPr>
              <a:t>Get</a:t>
            </a:r>
            <a:r>
              <a:rPr lang="de-DE" b="1" dirty="0">
                <a:solidFill>
                  <a:srgbClr val="1E4D7B"/>
                </a:solidFill>
              </a:rPr>
              <a:t> in </a:t>
            </a:r>
            <a:r>
              <a:rPr lang="de-DE" b="1" dirty="0" err="1">
                <a:solidFill>
                  <a:srgbClr val="1E4D7B"/>
                </a:solidFill>
              </a:rPr>
              <a:t>touch</a:t>
            </a:r>
            <a:r>
              <a:rPr lang="de-DE" b="1" dirty="0">
                <a:solidFill>
                  <a:srgbClr val="1E4D7B"/>
                </a:solidFill>
              </a:rPr>
              <a:t>:</a:t>
            </a:r>
            <a:endParaRPr lang="de-DE" b="1" dirty="0"/>
          </a:p>
        </p:txBody>
      </p:sp>
      <p:sp>
        <p:nvSpPr>
          <p:cNvPr id="5" name="Textfeld 4"/>
          <p:cNvSpPr txBox="1"/>
          <p:nvPr userDrawn="1"/>
        </p:nvSpPr>
        <p:spPr>
          <a:xfrm>
            <a:off x="468173" y="760781"/>
            <a:ext cx="7534656" cy="400110"/>
          </a:xfrm>
          <a:prstGeom prst="rect">
            <a:avLst/>
          </a:prstGeom>
          <a:noFill/>
        </p:spPr>
        <p:txBody>
          <a:bodyPr wrap="square" rtlCol="0">
            <a:spAutoFit/>
          </a:bodyPr>
          <a:lstStyle/>
          <a:p>
            <a:r>
              <a:rPr lang="de-DE" sz="2000" b="1" dirty="0" err="1">
                <a:solidFill>
                  <a:srgbClr val="D86626"/>
                </a:solidFill>
              </a:rPr>
              <a:t>Contact</a:t>
            </a:r>
            <a:endParaRPr lang="de-DE" sz="2000" b="1" dirty="0">
              <a:solidFill>
                <a:srgbClr val="D86626"/>
              </a:solidFill>
            </a:endParaRPr>
          </a:p>
        </p:txBody>
      </p:sp>
    </p:spTree>
    <p:extLst>
      <p:ext uri="{BB962C8B-B14F-4D97-AF65-F5344CB8AC3E}">
        <p14:creationId xmlns:p14="http://schemas.microsoft.com/office/powerpoint/2010/main" val="3444028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10"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Grafik 15">
            <a:extLst>
              <a:ext uri="{FF2B5EF4-FFF2-40B4-BE49-F238E27FC236}">
                <a16:creationId xmlns:a16="http://schemas.microsoft.com/office/drawing/2014/main" id="{7C35B069-7381-4E72-84BC-EBDEC449B47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144812" y="56815"/>
            <a:ext cx="854376" cy="281470"/>
          </a:xfrm>
          <a:prstGeom prst="rect">
            <a:avLst/>
          </a:prstGeom>
        </p:spPr>
      </p:pic>
      <p:pic>
        <p:nvPicPr>
          <p:cNvPr id="3" name="Grafik 2">
            <a:extLst>
              <a:ext uri="{FF2B5EF4-FFF2-40B4-BE49-F238E27FC236}">
                <a16:creationId xmlns:a16="http://schemas.microsoft.com/office/drawing/2014/main" id="{08E795B1-D404-48CE-874E-D144A4632C26}"/>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96766" y="120914"/>
            <a:ext cx="822597" cy="599607"/>
          </a:xfrm>
          <a:prstGeom prst="rect">
            <a:avLst/>
          </a:prstGeom>
        </p:spPr>
      </p:pic>
      <p:pic>
        <p:nvPicPr>
          <p:cNvPr id="13" name="Grafik 12">
            <a:extLst>
              <a:ext uri="{FF2B5EF4-FFF2-40B4-BE49-F238E27FC236}">
                <a16:creationId xmlns:a16="http://schemas.microsoft.com/office/drawing/2014/main" id="{EB96E8EA-0A79-49C4-B063-D06E8489791B}"/>
              </a:ext>
            </a:extLst>
          </p:cNvPr>
          <p:cNvPicPr>
            <a:picLocks noChangeAspect="1"/>
          </p:cNvPicPr>
          <p:nvPr userDrawn="1"/>
        </p:nvPicPr>
        <p:blipFill rotWithShape="1">
          <a:blip r:embed="rId8">
            <a:extLst>
              <a:ext uri="{28A0092B-C50C-407E-A947-70E740481C1C}">
                <a14:useLocalDpi xmlns:a14="http://schemas.microsoft.com/office/drawing/2010/main" val="0"/>
              </a:ext>
            </a:extLst>
          </a:blip>
          <a:srcRect l="54170"/>
          <a:stretch/>
        </p:blipFill>
        <p:spPr>
          <a:xfrm>
            <a:off x="0" y="217987"/>
            <a:ext cx="3676115" cy="5497013"/>
          </a:xfrm>
          <a:prstGeom prst="rect">
            <a:avLst/>
          </a:prstGeom>
        </p:spPr>
      </p:pic>
      <p:pic>
        <p:nvPicPr>
          <p:cNvPr id="9" name="Grafik 8">
            <a:extLst>
              <a:ext uri="{FF2B5EF4-FFF2-40B4-BE49-F238E27FC236}">
                <a16:creationId xmlns:a16="http://schemas.microsoft.com/office/drawing/2014/main" id="{64F06DF7-3024-4AB0-8C00-77FD7FFE7660}"/>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b="33528"/>
          <a:stretch/>
        </p:blipFill>
        <p:spPr>
          <a:xfrm>
            <a:off x="0" y="6321363"/>
            <a:ext cx="9144000" cy="545025"/>
          </a:xfrm>
          <a:prstGeom prst="rect">
            <a:avLst/>
          </a:prstGeom>
        </p:spPr>
      </p:pic>
      <p:sp>
        <p:nvSpPr>
          <p:cNvPr id="11" name="Foliennummernplatzhalter 5"/>
          <p:cNvSpPr>
            <a:spLocks noGrp="1"/>
          </p:cNvSpPr>
          <p:nvPr>
            <p:ph type="sldNum" sz="quarter" idx="4"/>
          </p:nvPr>
        </p:nvSpPr>
        <p:spPr>
          <a:xfrm>
            <a:off x="6553200" y="6425358"/>
            <a:ext cx="2133600" cy="365125"/>
          </a:xfrm>
          <a:prstGeom prst="rect">
            <a:avLst/>
          </a:prstGeom>
        </p:spPr>
        <p:txBody>
          <a:bodyPr vert="horz" lIns="91440" tIns="45720" rIns="91440" bIns="45720" rtlCol="0" anchor="ctr"/>
          <a:lstStyle>
            <a:lvl1pPr algn="r">
              <a:defRPr sz="1200">
                <a:solidFill>
                  <a:schemeClr val="bg1"/>
                </a:solidFill>
              </a:defRPr>
            </a:lvl1pPr>
          </a:lstStyle>
          <a:p>
            <a:fld id="{36C05043-D27C-43CA-B0DB-F3B03CC63799}" type="slidenum">
              <a:rPr lang="de-DE" smtClean="0"/>
              <a:pPr/>
              <a:t>‹N°›</a:t>
            </a:fld>
            <a:endParaRPr lang="de-DE"/>
          </a:p>
        </p:txBody>
      </p:sp>
    </p:spTree>
    <p:extLst>
      <p:ext uri="{BB962C8B-B14F-4D97-AF65-F5344CB8AC3E}">
        <p14:creationId xmlns:p14="http://schemas.microsoft.com/office/powerpoint/2010/main" val="1952386351"/>
      </p:ext>
    </p:extLst>
  </p:cSld>
  <p:clrMap bg1="lt1" tx1="dk1" bg2="lt2" tx2="dk2" accent1="accent1" accent2="accent2" accent3="accent3" accent4="accent4" accent5="accent5" accent6="accent6" hlink="hlink" folHlink="folHlink"/>
  <p:sldLayoutIdLst>
    <p:sldLayoutId id="2147483662" r:id="rId1"/>
    <p:sldLayoutId id="2147483672" r:id="rId2"/>
    <p:sldLayoutId id="2147483673" r:id="rId3"/>
    <p:sldLayoutId id="2147483675" r:id="rId4"/>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1E4D7B"/>
        </a:buClr>
        <a:buFontTx/>
        <a:buBlip>
          <a:blip r:embed="rId10"/>
        </a:buBlip>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Clr>
          <a:srgbClr val="E66D24"/>
        </a:buClr>
        <a:buFontTx/>
        <a:buBlip>
          <a:blip r:embed="rId10"/>
        </a:buBlip>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Tx/>
        <a:buBlip>
          <a:blip r:embed="rId10"/>
        </a:buBlip>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Clr>
          <a:srgbClr val="E66D24"/>
        </a:buClr>
        <a:buSzPct val="70000"/>
        <a:buFontTx/>
        <a:buBlip>
          <a:blip r:embed="rId10"/>
        </a:buBlip>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SzPct val="70000"/>
        <a:buFontTx/>
        <a:buBlip>
          <a:blip r:embed="rId10"/>
        </a:buBlip>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92A2058C-3D79-8687-D726-C72BE8993406}"/>
              </a:ext>
            </a:extLst>
          </p:cNvPr>
          <p:cNvSpPr txBox="1"/>
          <p:nvPr/>
        </p:nvSpPr>
        <p:spPr bwMode="auto">
          <a:xfrm>
            <a:off x="1543050" y="3244334"/>
            <a:ext cx="5873750" cy="369332"/>
          </a:xfrm>
          <a:prstGeom prst="rect">
            <a:avLst/>
          </a:prstGeom>
          <a:noFill/>
          <a:ln w="3175">
            <a:solidFill>
              <a:schemeClr val="tx1"/>
            </a:solidFill>
          </a:ln>
        </p:spPr>
        <p:txBody>
          <a:bodyPr wrap="square" rtlCol="0">
            <a:spAutoFit/>
          </a:bodyPr>
          <a:lstStyle/>
          <a:p>
            <a:r>
              <a:rPr lang="sv-SE" dirty="0" err="1"/>
              <a:t>Your</a:t>
            </a:r>
            <a:r>
              <a:rPr lang="sv-SE" dirty="0"/>
              <a:t> </a:t>
            </a:r>
            <a:r>
              <a:rPr lang="sv-SE" dirty="0" err="1"/>
              <a:t>name</a:t>
            </a:r>
            <a:r>
              <a:rPr lang="sv-SE" dirty="0"/>
              <a:t>:</a:t>
            </a:r>
          </a:p>
        </p:txBody>
      </p:sp>
      <p:sp>
        <p:nvSpPr>
          <p:cNvPr id="3" name="textruta 2">
            <a:extLst>
              <a:ext uri="{FF2B5EF4-FFF2-40B4-BE49-F238E27FC236}">
                <a16:creationId xmlns:a16="http://schemas.microsoft.com/office/drawing/2014/main" id="{4C288691-B3D0-7989-A57B-DAEA97456EA7}"/>
              </a:ext>
            </a:extLst>
          </p:cNvPr>
          <p:cNvSpPr txBox="1"/>
          <p:nvPr/>
        </p:nvSpPr>
        <p:spPr bwMode="auto">
          <a:xfrm>
            <a:off x="1543050" y="3884787"/>
            <a:ext cx="5873750" cy="369332"/>
          </a:xfrm>
          <a:prstGeom prst="rect">
            <a:avLst/>
          </a:prstGeom>
          <a:noFill/>
          <a:ln w="3175">
            <a:solidFill>
              <a:schemeClr val="tx1"/>
            </a:solidFill>
          </a:ln>
        </p:spPr>
        <p:txBody>
          <a:bodyPr wrap="square" rtlCol="0">
            <a:spAutoFit/>
          </a:bodyPr>
          <a:lstStyle/>
          <a:p>
            <a:r>
              <a:rPr lang="sv-SE" dirty="0"/>
              <a:t>The </a:t>
            </a:r>
            <a:r>
              <a:rPr lang="sv-SE" dirty="0" err="1"/>
              <a:t>title</a:t>
            </a:r>
            <a:r>
              <a:rPr lang="sv-SE" dirty="0"/>
              <a:t> </a:t>
            </a:r>
            <a:r>
              <a:rPr lang="sv-SE" dirty="0" err="1"/>
              <a:t>of</a:t>
            </a:r>
            <a:r>
              <a:rPr lang="sv-SE" dirty="0"/>
              <a:t> </a:t>
            </a:r>
            <a:r>
              <a:rPr lang="sv-SE" dirty="0" err="1"/>
              <a:t>your</a:t>
            </a:r>
            <a:r>
              <a:rPr lang="sv-SE" dirty="0"/>
              <a:t> video:</a:t>
            </a:r>
          </a:p>
        </p:txBody>
      </p:sp>
      <p:sp>
        <p:nvSpPr>
          <p:cNvPr id="6" name="textruta 5">
            <a:extLst>
              <a:ext uri="{FF2B5EF4-FFF2-40B4-BE49-F238E27FC236}">
                <a16:creationId xmlns:a16="http://schemas.microsoft.com/office/drawing/2014/main" id="{A30C25E4-FC2B-7CA6-84A5-C7DF5C630E25}"/>
              </a:ext>
            </a:extLst>
          </p:cNvPr>
          <p:cNvSpPr txBox="1"/>
          <p:nvPr/>
        </p:nvSpPr>
        <p:spPr bwMode="auto">
          <a:xfrm>
            <a:off x="1543050" y="5019944"/>
            <a:ext cx="5873750" cy="369332"/>
          </a:xfrm>
          <a:prstGeom prst="rect">
            <a:avLst/>
          </a:prstGeom>
          <a:noFill/>
          <a:ln w="3175">
            <a:solidFill>
              <a:schemeClr val="tx1"/>
            </a:solidFill>
          </a:ln>
        </p:spPr>
        <p:txBody>
          <a:bodyPr wrap="square" rtlCol="0">
            <a:spAutoFit/>
          </a:bodyPr>
          <a:lstStyle/>
          <a:p>
            <a:r>
              <a:rPr lang="sv-SE" dirty="0"/>
              <a:t>University:</a:t>
            </a:r>
          </a:p>
        </p:txBody>
      </p:sp>
      <p:sp>
        <p:nvSpPr>
          <p:cNvPr id="7" name="textruta 6">
            <a:extLst>
              <a:ext uri="{FF2B5EF4-FFF2-40B4-BE49-F238E27FC236}">
                <a16:creationId xmlns:a16="http://schemas.microsoft.com/office/drawing/2014/main" id="{DA8712D7-6DD7-9360-ADD2-42B82252C40D}"/>
              </a:ext>
            </a:extLst>
          </p:cNvPr>
          <p:cNvSpPr txBox="1"/>
          <p:nvPr/>
        </p:nvSpPr>
        <p:spPr>
          <a:xfrm>
            <a:off x="1466850" y="2190750"/>
            <a:ext cx="6451600" cy="584775"/>
          </a:xfrm>
          <a:prstGeom prst="rect">
            <a:avLst/>
          </a:prstGeom>
          <a:noFill/>
        </p:spPr>
        <p:txBody>
          <a:bodyPr wrap="square" rtlCol="0">
            <a:spAutoFit/>
          </a:bodyPr>
          <a:lstStyle/>
          <a:p>
            <a:pPr algn="ctr"/>
            <a:r>
              <a:rPr lang="sv-SE" sz="3200" b="1" dirty="0" err="1">
                <a:solidFill>
                  <a:schemeClr val="accent1"/>
                </a:solidFill>
                <a:ea typeface="+mj-ea"/>
                <a:cs typeface="+mj-cs"/>
              </a:rPr>
              <a:t>Building</a:t>
            </a:r>
            <a:r>
              <a:rPr lang="sv-SE" sz="3200" b="1" dirty="0">
                <a:solidFill>
                  <a:schemeClr val="accent1"/>
                </a:solidFill>
                <a:ea typeface="+mj-ea"/>
                <a:cs typeface="+mj-cs"/>
              </a:rPr>
              <a:t> Bridges </a:t>
            </a:r>
            <a:r>
              <a:rPr lang="sv-SE" sz="3200" b="1" dirty="0" err="1">
                <a:solidFill>
                  <a:schemeClr val="accent1"/>
                </a:solidFill>
                <a:ea typeface="+mj-ea"/>
                <a:cs typeface="+mj-cs"/>
              </a:rPr>
              <a:t>Competition</a:t>
            </a:r>
            <a:r>
              <a:rPr lang="sv-SE" sz="3200" b="1" dirty="0">
                <a:solidFill>
                  <a:schemeClr val="accent1"/>
                </a:solidFill>
                <a:ea typeface="+mj-ea"/>
                <a:cs typeface="+mj-cs"/>
              </a:rPr>
              <a:t> </a:t>
            </a:r>
          </a:p>
        </p:txBody>
      </p:sp>
      <p:sp>
        <p:nvSpPr>
          <p:cNvPr id="8" name="textruta 7">
            <a:extLst>
              <a:ext uri="{FF2B5EF4-FFF2-40B4-BE49-F238E27FC236}">
                <a16:creationId xmlns:a16="http://schemas.microsoft.com/office/drawing/2014/main" id="{1A93D560-C69B-A617-009F-4DFB5B3A7457}"/>
              </a:ext>
            </a:extLst>
          </p:cNvPr>
          <p:cNvSpPr txBox="1"/>
          <p:nvPr/>
        </p:nvSpPr>
        <p:spPr bwMode="auto">
          <a:xfrm>
            <a:off x="1543050" y="4522931"/>
            <a:ext cx="5873750" cy="369332"/>
          </a:xfrm>
          <a:prstGeom prst="rect">
            <a:avLst/>
          </a:prstGeom>
          <a:noFill/>
          <a:ln w="3175">
            <a:solidFill>
              <a:schemeClr val="tx1"/>
            </a:solidFill>
          </a:ln>
        </p:spPr>
        <p:txBody>
          <a:bodyPr wrap="square" rtlCol="0">
            <a:spAutoFit/>
          </a:bodyPr>
          <a:lstStyle/>
          <a:p>
            <a:r>
              <a:rPr lang="sv-SE" dirty="0" err="1"/>
              <a:t>Study</a:t>
            </a:r>
            <a:r>
              <a:rPr lang="sv-SE" dirty="0"/>
              <a:t> </a:t>
            </a:r>
            <a:r>
              <a:rPr lang="sv-SE" dirty="0" err="1"/>
              <a:t>field</a:t>
            </a:r>
            <a:r>
              <a:rPr lang="sv-SE" dirty="0"/>
              <a:t>:</a:t>
            </a:r>
          </a:p>
        </p:txBody>
      </p:sp>
    </p:spTree>
    <p:extLst>
      <p:ext uri="{BB962C8B-B14F-4D97-AF65-F5344CB8AC3E}">
        <p14:creationId xmlns:p14="http://schemas.microsoft.com/office/powerpoint/2010/main" val="29789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FDF34E59-FB13-47E8-ED01-C9F87E64E1E9}"/>
              </a:ext>
            </a:extLst>
          </p:cNvPr>
          <p:cNvSpPr>
            <a:spLocks noGrp="1"/>
          </p:cNvSpPr>
          <p:nvPr>
            <p:ph type="title"/>
          </p:nvPr>
        </p:nvSpPr>
        <p:spPr/>
        <p:txBody>
          <a:bodyPr/>
          <a:lstStyle/>
          <a:p>
            <a:r>
              <a:rPr lang="sv-SE" sz="3200" dirty="0" err="1"/>
              <a:t>Create</a:t>
            </a:r>
            <a:r>
              <a:rPr lang="sv-SE" sz="3200" dirty="0"/>
              <a:t> </a:t>
            </a:r>
            <a:r>
              <a:rPr lang="sv-SE" sz="3200" dirty="0" err="1"/>
              <a:t>your</a:t>
            </a:r>
            <a:r>
              <a:rPr lang="sv-SE" sz="3200" dirty="0"/>
              <a:t> video on </a:t>
            </a:r>
            <a:r>
              <a:rPr lang="sv-SE" sz="3200" dirty="0" err="1"/>
              <a:t>this</a:t>
            </a:r>
            <a:r>
              <a:rPr lang="sv-SE" sz="3200" dirty="0"/>
              <a:t> </a:t>
            </a:r>
            <a:r>
              <a:rPr lang="sv-SE" sz="3200" dirty="0" err="1"/>
              <a:t>slide</a:t>
            </a:r>
            <a:endParaRPr lang="sv-SE" sz="3200" dirty="0"/>
          </a:p>
        </p:txBody>
      </p:sp>
      <p:sp>
        <p:nvSpPr>
          <p:cNvPr id="3" name="Content Placeholder 2">
            <a:extLst>
              <a:ext uri="{FF2B5EF4-FFF2-40B4-BE49-F238E27FC236}">
                <a16:creationId xmlns:a16="http://schemas.microsoft.com/office/drawing/2014/main" id="{E496DBD3-DA03-0D49-9B93-F2E1BCA4F0DB}"/>
              </a:ext>
            </a:extLst>
          </p:cNvPr>
          <p:cNvSpPr>
            <a:spLocks noGrp="1"/>
          </p:cNvSpPr>
          <p:nvPr>
            <p:ph sz="half" idx="14"/>
          </p:nvPr>
        </p:nvSpPr>
        <p:spPr/>
        <p:txBody>
          <a:bodyPr/>
          <a:lstStyle/>
          <a:p>
            <a:r>
              <a:rPr lang="en-US" sz="2000" i="1" dirty="0"/>
              <a:t>When inserting video or audio, make sure it’s embedded and not linked to online locations. Your presentation must be able to play without internet (delete this text before inserting your video).  </a:t>
            </a:r>
          </a:p>
          <a:p>
            <a:endParaRPr lang="en-US" sz="3000" b="1" i="1" dirty="0"/>
          </a:p>
          <a:p>
            <a:endParaRPr lang="en-US" sz="3000" b="1" i="1" dirty="0"/>
          </a:p>
          <a:p>
            <a:endParaRPr lang="en-US" sz="1500" b="1" i="1" dirty="0"/>
          </a:p>
        </p:txBody>
      </p:sp>
    </p:spTree>
    <p:extLst>
      <p:ext uri="{BB962C8B-B14F-4D97-AF65-F5344CB8AC3E}">
        <p14:creationId xmlns:p14="http://schemas.microsoft.com/office/powerpoint/2010/main" val="165041407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FDF34E59-FB13-47E8-ED01-C9F87E64E1E9}"/>
              </a:ext>
            </a:extLst>
          </p:cNvPr>
          <p:cNvSpPr>
            <a:spLocks noGrp="1"/>
          </p:cNvSpPr>
          <p:nvPr>
            <p:ph type="title"/>
          </p:nvPr>
        </p:nvSpPr>
        <p:spPr/>
        <p:txBody>
          <a:bodyPr/>
          <a:lstStyle/>
          <a:p>
            <a:r>
              <a:rPr lang="sv-SE" sz="3200" dirty="0" err="1"/>
              <a:t>References</a:t>
            </a:r>
            <a:r>
              <a:rPr lang="sv-SE" sz="3200" dirty="0"/>
              <a:t> </a:t>
            </a:r>
          </a:p>
        </p:txBody>
      </p:sp>
      <p:sp>
        <p:nvSpPr>
          <p:cNvPr id="3" name="Content Placeholder 2">
            <a:extLst>
              <a:ext uri="{FF2B5EF4-FFF2-40B4-BE49-F238E27FC236}">
                <a16:creationId xmlns:a16="http://schemas.microsoft.com/office/drawing/2014/main" id="{E496DBD3-DA03-0D49-9B93-F2E1BCA4F0DB}"/>
              </a:ext>
            </a:extLst>
          </p:cNvPr>
          <p:cNvSpPr>
            <a:spLocks noGrp="1"/>
          </p:cNvSpPr>
          <p:nvPr>
            <p:ph sz="half" idx="14"/>
          </p:nvPr>
        </p:nvSpPr>
        <p:spPr/>
        <p:txBody>
          <a:bodyPr/>
          <a:lstStyle/>
          <a:p>
            <a:endParaRPr lang="en-US" sz="1100" baseline="30000" dirty="0"/>
          </a:p>
          <a:p>
            <a:r>
              <a:rPr lang="en-US" sz="1100" dirty="0"/>
              <a:t>References for any resources you have used to create your video.</a:t>
            </a:r>
          </a:p>
          <a:p>
            <a:r>
              <a:rPr lang="en-US" sz="1100" dirty="0"/>
              <a:t>Citations and copyright information for any media used.</a:t>
            </a:r>
          </a:p>
          <a:p>
            <a:pPr marL="0" indent="0">
              <a:buNone/>
            </a:pPr>
            <a:endParaRPr lang="en-US" sz="3000" b="1" i="1" dirty="0"/>
          </a:p>
          <a:p>
            <a:endParaRPr lang="en-US" sz="1500" b="1" i="1" dirty="0"/>
          </a:p>
        </p:txBody>
      </p:sp>
    </p:spTree>
    <p:extLst>
      <p:ext uri="{BB962C8B-B14F-4D97-AF65-F5344CB8AC3E}">
        <p14:creationId xmlns:p14="http://schemas.microsoft.com/office/powerpoint/2010/main" val="3427454496"/>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sld>
</file>

<file path=ppt/theme/theme1.xml><?xml version="1.0" encoding="utf-8"?>
<a:theme xmlns:a="http://schemas.openxmlformats.org/drawingml/2006/main" name="EUGLOH_ppt_Template">
  <a:themeElements>
    <a:clrScheme name="EUGLOH">
      <a:dk1>
        <a:srgbClr val="262626"/>
      </a:dk1>
      <a:lt1>
        <a:srgbClr val="FFFFFF"/>
      </a:lt1>
      <a:dk2>
        <a:srgbClr val="595959"/>
      </a:dk2>
      <a:lt2>
        <a:srgbClr val="D8D8D8"/>
      </a:lt2>
      <a:accent1>
        <a:srgbClr val="D86626"/>
      </a:accent1>
      <a:accent2>
        <a:srgbClr val="165793"/>
      </a:accent2>
      <a:accent3>
        <a:srgbClr val="3E99C0"/>
      </a:accent3>
      <a:accent4>
        <a:srgbClr val="3E99C0"/>
      </a:accent4>
      <a:accent5>
        <a:srgbClr val="3E99C0"/>
      </a:accent5>
      <a:accent6>
        <a:srgbClr val="D8D8D8"/>
      </a:accent6>
      <a:hlink>
        <a:srgbClr val="D8D8D8"/>
      </a:hlink>
      <a:folHlink>
        <a:srgbClr val="D8D8D8"/>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UGLOH_SB_170521" id="{D9BD6C4C-38EE-924B-8979-2BEA1995001C}" vid="{FE75739D-6B60-0342-95F0-A2D962ACC6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WEDNESDAY</Template>
  <TotalTime>19802</TotalTime>
  <Words>82</Words>
  <Application>Microsoft Office PowerPoint</Application>
  <PresentationFormat>Affichage à l'écran (4:3)</PresentationFormat>
  <Paragraphs>14</Paragraphs>
  <Slides>3</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EUGLOH_ppt_Template</vt:lpstr>
      <vt:lpstr>Présentation PowerPoint</vt:lpstr>
      <vt:lpstr>Create your video on this slide</vt:lpstr>
      <vt:lpstr>References </vt:lpstr>
    </vt:vector>
  </TitlesOfParts>
  <Manager/>
  <Company>Universite Paris-Sud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EUGLOH  EXECUTIVE BOARD</dc:title>
  <dc:subject/>
  <dc:creator>Margaux Brouquisse</dc:creator>
  <cp:keywords/>
  <dc:description/>
  <cp:lastModifiedBy>Elsa Wingert</cp:lastModifiedBy>
  <cp:revision>531</cp:revision>
  <cp:lastPrinted>2021-09-06T12:07:24Z</cp:lastPrinted>
  <dcterms:created xsi:type="dcterms:W3CDTF">2021-06-21T11:55:05Z</dcterms:created>
  <dcterms:modified xsi:type="dcterms:W3CDTF">2023-03-28T08:29:57Z</dcterms:modified>
  <cp:category/>
</cp:coreProperties>
</file>